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handoutMasterIdLst>
    <p:handoutMasterId r:id="rId15"/>
  </p:handout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154" autoAdjust="0"/>
  </p:normalViewPr>
  <p:slideViewPr>
    <p:cSldViewPr>
      <p:cViewPr varScale="1">
        <p:scale>
          <a:sx n="60" d="100"/>
          <a:sy n="6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B03BDA-0E52-4288-A2E2-3792A2FBE2F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656D2C5-FBA7-433F-BD5B-A46A22780A08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Monett Policies</a:t>
          </a:r>
          <a:endParaRPr lang="en-US" dirty="0"/>
        </a:p>
      </dgm:t>
    </dgm:pt>
    <dgm:pt modelId="{6DB01E65-4078-44C9-8306-4BBF3BCC06E3}" type="parTrans" cxnId="{C0751847-32DE-4AB3-B1F6-9544E8750AB0}">
      <dgm:prSet/>
      <dgm:spPr/>
      <dgm:t>
        <a:bodyPr/>
        <a:lstStyle/>
        <a:p>
          <a:endParaRPr lang="en-US"/>
        </a:p>
      </dgm:t>
    </dgm:pt>
    <dgm:pt modelId="{30F01C02-F4EC-4717-80E7-30C3A6B87B64}" type="sibTrans" cxnId="{C0751847-32DE-4AB3-B1F6-9544E8750AB0}">
      <dgm:prSet/>
      <dgm:spPr/>
      <dgm:t>
        <a:bodyPr/>
        <a:lstStyle/>
        <a:p>
          <a:endParaRPr lang="en-US"/>
        </a:p>
      </dgm:t>
    </dgm:pt>
    <dgm:pt modelId="{0E022CE1-66C6-46FA-B34D-9655FFD98A8D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State Policies</a:t>
          </a:r>
          <a:endParaRPr lang="en-US" dirty="0"/>
        </a:p>
      </dgm:t>
    </dgm:pt>
    <dgm:pt modelId="{32DEBAC7-481A-4371-9BFC-1881712ADE7D}" type="parTrans" cxnId="{2D2BD6F6-216F-4D16-9FFA-49AD70CCE0B5}">
      <dgm:prSet/>
      <dgm:spPr/>
      <dgm:t>
        <a:bodyPr/>
        <a:lstStyle/>
        <a:p>
          <a:endParaRPr lang="en-US"/>
        </a:p>
      </dgm:t>
    </dgm:pt>
    <dgm:pt modelId="{80AFB2F8-EBBA-4529-8AA1-E54857588CC7}" type="sibTrans" cxnId="{2D2BD6F6-216F-4D16-9FFA-49AD70CCE0B5}">
      <dgm:prSet/>
      <dgm:spPr/>
      <dgm:t>
        <a:bodyPr/>
        <a:lstStyle/>
        <a:p>
          <a:endParaRPr lang="en-US"/>
        </a:p>
      </dgm:t>
    </dgm:pt>
    <dgm:pt modelId="{C89ADF01-DB87-48C7-A9E5-DC299D2F29E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Springfield Policies</a:t>
          </a:r>
          <a:endParaRPr lang="en-US" dirty="0"/>
        </a:p>
      </dgm:t>
    </dgm:pt>
    <dgm:pt modelId="{7C59F962-B760-40EB-903F-5662CDB8B807}" type="parTrans" cxnId="{AA3EB6E4-6911-4D3C-AC80-D35F1D131731}">
      <dgm:prSet/>
      <dgm:spPr/>
      <dgm:t>
        <a:bodyPr/>
        <a:lstStyle/>
        <a:p>
          <a:endParaRPr lang="en-US"/>
        </a:p>
      </dgm:t>
    </dgm:pt>
    <dgm:pt modelId="{4F4648A8-C3CC-4E19-B59F-57F56D83F4E7}" type="sibTrans" cxnId="{AA3EB6E4-6911-4D3C-AC80-D35F1D131731}">
      <dgm:prSet/>
      <dgm:spPr/>
      <dgm:t>
        <a:bodyPr/>
        <a:lstStyle/>
        <a:p>
          <a:endParaRPr lang="en-US"/>
        </a:p>
      </dgm:t>
    </dgm:pt>
    <dgm:pt modelId="{26F3015F-B0CF-4CFC-A580-022F9B9DC231}" type="pres">
      <dgm:prSet presAssocID="{30B03BDA-0E52-4288-A2E2-3792A2FBE2FA}" presName="compositeShape" presStyleCnt="0">
        <dgm:presLayoutVars>
          <dgm:chMax val="7"/>
          <dgm:dir/>
          <dgm:resizeHandles val="exact"/>
        </dgm:presLayoutVars>
      </dgm:prSet>
      <dgm:spPr/>
    </dgm:pt>
    <dgm:pt modelId="{C1E7D320-15D7-4B64-A0CA-87EE851D4F9F}" type="pres">
      <dgm:prSet presAssocID="{30B03BDA-0E52-4288-A2E2-3792A2FBE2FA}" presName="wedge1" presStyleLbl="node1" presStyleIdx="0" presStyleCnt="3"/>
      <dgm:spPr/>
      <dgm:t>
        <a:bodyPr/>
        <a:lstStyle/>
        <a:p>
          <a:endParaRPr lang="en-US"/>
        </a:p>
      </dgm:t>
    </dgm:pt>
    <dgm:pt modelId="{C5AC5BD4-3975-45C3-8FAF-075CB9A7B0B0}" type="pres">
      <dgm:prSet presAssocID="{30B03BDA-0E52-4288-A2E2-3792A2FBE2FA}" presName="dummy1a" presStyleCnt="0"/>
      <dgm:spPr/>
    </dgm:pt>
    <dgm:pt modelId="{354FCC57-8BB9-4A29-BD6D-ADCCC089BCCE}" type="pres">
      <dgm:prSet presAssocID="{30B03BDA-0E52-4288-A2E2-3792A2FBE2FA}" presName="dummy1b" presStyleCnt="0"/>
      <dgm:spPr/>
    </dgm:pt>
    <dgm:pt modelId="{7A20FD9D-5E1F-4F68-9929-1B42B83D4813}" type="pres">
      <dgm:prSet presAssocID="{30B03BDA-0E52-4288-A2E2-3792A2FBE2F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377B5-108D-4EFA-B291-D0BA0866857D}" type="pres">
      <dgm:prSet presAssocID="{30B03BDA-0E52-4288-A2E2-3792A2FBE2FA}" presName="wedge2" presStyleLbl="node1" presStyleIdx="1" presStyleCnt="3"/>
      <dgm:spPr/>
      <dgm:t>
        <a:bodyPr/>
        <a:lstStyle/>
        <a:p>
          <a:endParaRPr lang="en-US"/>
        </a:p>
      </dgm:t>
    </dgm:pt>
    <dgm:pt modelId="{907257E6-BD39-4319-9EAF-C0E43DCB0DBF}" type="pres">
      <dgm:prSet presAssocID="{30B03BDA-0E52-4288-A2E2-3792A2FBE2FA}" presName="dummy2a" presStyleCnt="0"/>
      <dgm:spPr/>
    </dgm:pt>
    <dgm:pt modelId="{4D98815A-BDB4-4F36-AD8A-521F3CF74AD6}" type="pres">
      <dgm:prSet presAssocID="{30B03BDA-0E52-4288-A2E2-3792A2FBE2FA}" presName="dummy2b" presStyleCnt="0"/>
      <dgm:spPr/>
    </dgm:pt>
    <dgm:pt modelId="{F6BD2033-1CAD-4D54-888A-29169ABC3D11}" type="pres">
      <dgm:prSet presAssocID="{30B03BDA-0E52-4288-A2E2-3792A2FBE2F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1E963-860C-4039-A28C-5ED353050D2C}" type="pres">
      <dgm:prSet presAssocID="{30B03BDA-0E52-4288-A2E2-3792A2FBE2FA}" presName="wedge3" presStyleLbl="node1" presStyleIdx="2" presStyleCnt="3"/>
      <dgm:spPr/>
      <dgm:t>
        <a:bodyPr/>
        <a:lstStyle/>
        <a:p>
          <a:endParaRPr lang="en-US"/>
        </a:p>
      </dgm:t>
    </dgm:pt>
    <dgm:pt modelId="{15D413BF-2768-452B-900F-BEC5A66829BB}" type="pres">
      <dgm:prSet presAssocID="{30B03BDA-0E52-4288-A2E2-3792A2FBE2FA}" presName="dummy3a" presStyleCnt="0"/>
      <dgm:spPr/>
    </dgm:pt>
    <dgm:pt modelId="{2F5ABD0A-BAC0-4E40-B4A7-9907A471BCA5}" type="pres">
      <dgm:prSet presAssocID="{30B03BDA-0E52-4288-A2E2-3792A2FBE2FA}" presName="dummy3b" presStyleCnt="0"/>
      <dgm:spPr/>
    </dgm:pt>
    <dgm:pt modelId="{16465719-0EF3-4184-99A7-92129F3C39FA}" type="pres">
      <dgm:prSet presAssocID="{30B03BDA-0E52-4288-A2E2-3792A2FBE2F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A5D81C-ED22-48E8-8F8A-A7567276570C}" type="pres">
      <dgm:prSet presAssocID="{30F01C02-F4EC-4717-80E7-30C3A6B87B64}" presName="arrowWedge1" presStyleLbl="fgSibTrans2D1" presStyleIdx="0" presStyleCnt="3"/>
      <dgm:spPr/>
    </dgm:pt>
    <dgm:pt modelId="{8A82B20D-EC0A-425B-B52E-8D71F6674A4F}" type="pres">
      <dgm:prSet presAssocID="{80AFB2F8-EBBA-4529-8AA1-E54857588CC7}" presName="arrowWedge2" presStyleLbl="fgSibTrans2D1" presStyleIdx="1" presStyleCnt="3"/>
      <dgm:spPr/>
    </dgm:pt>
    <dgm:pt modelId="{05414319-D060-4448-BBC2-947A20E9C832}" type="pres">
      <dgm:prSet presAssocID="{4F4648A8-C3CC-4E19-B59F-57F56D83F4E7}" presName="arrowWedge3" presStyleLbl="fgSibTrans2D1" presStyleIdx="2" presStyleCnt="3"/>
      <dgm:spPr/>
    </dgm:pt>
  </dgm:ptLst>
  <dgm:cxnLst>
    <dgm:cxn modelId="{9C3A1E18-E1DD-46D9-862C-5E52D4D55714}" type="presOf" srcId="{9656D2C5-FBA7-433F-BD5B-A46A22780A08}" destId="{C1E7D320-15D7-4B64-A0CA-87EE851D4F9F}" srcOrd="0" destOrd="0" presId="urn:microsoft.com/office/officeart/2005/8/layout/cycle8"/>
    <dgm:cxn modelId="{956C64B3-2B8B-488A-9305-4E3E64EC2157}" type="presOf" srcId="{0E022CE1-66C6-46FA-B34D-9655FFD98A8D}" destId="{0CA377B5-108D-4EFA-B291-D0BA0866857D}" srcOrd="0" destOrd="0" presId="urn:microsoft.com/office/officeart/2005/8/layout/cycle8"/>
    <dgm:cxn modelId="{AA3EB6E4-6911-4D3C-AC80-D35F1D131731}" srcId="{30B03BDA-0E52-4288-A2E2-3792A2FBE2FA}" destId="{C89ADF01-DB87-48C7-A9E5-DC299D2F29E6}" srcOrd="2" destOrd="0" parTransId="{7C59F962-B760-40EB-903F-5662CDB8B807}" sibTransId="{4F4648A8-C3CC-4E19-B59F-57F56D83F4E7}"/>
    <dgm:cxn modelId="{E6090C77-B97F-4ED2-8F11-1583886A0D87}" type="presOf" srcId="{C89ADF01-DB87-48C7-A9E5-DC299D2F29E6}" destId="{16465719-0EF3-4184-99A7-92129F3C39FA}" srcOrd="1" destOrd="0" presId="urn:microsoft.com/office/officeart/2005/8/layout/cycle8"/>
    <dgm:cxn modelId="{2D2BD6F6-216F-4D16-9FFA-49AD70CCE0B5}" srcId="{30B03BDA-0E52-4288-A2E2-3792A2FBE2FA}" destId="{0E022CE1-66C6-46FA-B34D-9655FFD98A8D}" srcOrd="1" destOrd="0" parTransId="{32DEBAC7-481A-4371-9BFC-1881712ADE7D}" sibTransId="{80AFB2F8-EBBA-4529-8AA1-E54857588CC7}"/>
    <dgm:cxn modelId="{72E3D706-DF34-4AA2-976E-6034A493AAD3}" type="presOf" srcId="{0E022CE1-66C6-46FA-B34D-9655FFD98A8D}" destId="{F6BD2033-1CAD-4D54-888A-29169ABC3D11}" srcOrd="1" destOrd="0" presId="urn:microsoft.com/office/officeart/2005/8/layout/cycle8"/>
    <dgm:cxn modelId="{5C0F00DA-3F84-4FAF-8730-ACA7A4E87CD0}" type="presOf" srcId="{9656D2C5-FBA7-433F-BD5B-A46A22780A08}" destId="{7A20FD9D-5E1F-4F68-9929-1B42B83D4813}" srcOrd="1" destOrd="0" presId="urn:microsoft.com/office/officeart/2005/8/layout/cycle8"/>
    <dgm:cxn modelId="{C0751847-32DE-4AB3-B1F6-9544E8750AB0}" srcId="{30B03BDA-0E52-4288-A2E2-3792A2FBE2FA}" destId="{9656D2C5-FBA7-433F-BD5B-A46A22780A08}" srcOrd="0" destOrd="0" parTransId="{6DB01E65-4078-44C9-8306-4BBF3BCC06E3}" sibTransId="{30F01C02-F4EC-4717-80E7-30C3A6B87B64}"/>
    <dgm:cxn modelId="{9EA7A597-B84D-4D9D-A624-C78E6FC28C02}" type="presOf" srcId="{30B03BDA-0E52-4288-A2E2-3792A2FBE2FA}" destId="{26F3015F-B0CF-4CFC-A580-022F9B9DC231}" srcOrd="0" destOrd="0" presId="urn:microsoft.com/office/officeart/2005/8/layout/cycle8"/>
    <dgm:cxn modelId="{4D934234-3817-4859-A976-3F88282C18D9}" type="presOf" srcId="{C89ADF01-DB87-48C7-A9E5-DC299D2F29E6}" destId="{1421E963-860C-4039-A28C-5ED353050D2C}" srcOrd="0" destOrd="0" presId="urn:microsoft.com/office/officeart/2005/8/layout/cycle8"/>
    <dgm:cxn modelId="{3C68D2E0-C155-4BB8-8DBF-B0C84BD6C4F2}" type="presParOf" srcId="{26F3015F-B0CF-4CFC-A580-022F9B9DC231}" destId="{C1E7D320-15D7-4B64-A0CA-87EE851D4F9F}" srcOrd="0" destOrd="0" presId="urn:microsoft.com/office/officeart/2005/8/layout/cycle8"/>
    <dgm:cxn modelId="{B8BCEF96-FA4A-4518-B2F2-F05083A8457D}" type="presParOf" srcId="{26F3015F-B0CF-4CFC-A580-022F9B9DC231}" destId="{C5AC5BD4-3975-45C3-8FAF-075CB9A7B0B0}" srcOrd="1" destOrd="0" presId="urn:microsoft.com/office/officeart/2005/8/layout/cycle8"/>
    <dgm:cxn modelId="{73C9BFE5-2635-42D5-B6AA-552A023F53BD}" type="presParOf" srcId="{26F3015F-B0CF-4CFC-A580-022F9B9DC231}" destId="{354FCC57-8BB9-4A29-BD6D-ADCCC089BCCE}" srcOrd="2" destOrd="0" presId="urn:microsoft.com/office/officeart/2005/8/layout/cycle8"/>
    <dgm:cxn modelId="{E65FD402-C263-4449-BE03-52A5C0B4661C}" type="presParOf" srcId="{26F3015F-B0CF-4CFC-A580-022F9B9DC231}" destId="{7A20FD9D-5E1F-4F68-9929-1B42B83D4813}" srcOrd="3" destOrd="0" presId="urn:microsoft.com/office/officeart/2005/8/layout/cycle8"/>
    <dgm:cxn modelId="{1FD4F3BB-8CAD-44EF-8A6D-DF6D714B6F1C}" type="presParOf" srcId="{26F3015F-B0CF-4CFC-A580-022F9B9DC231}" destId="{0CA377B5-108D-4EFA-B291-D0BA0866857D}" srcOrd="4" destOrd="0" presId="urn:microsoft.com/office/officeart/2005/8/layout/cycle8"/>
    <dgm:cxn modelId="{DEC6315D-E40D-45B4-A020-05CD6C4FDC21}" type="presParOf" srcId="{26F3015F-B0CF-4CFC-A580-022F9B9DC231}" destId="{907257E6-BD39-4319-9EAF-C0E43DCB0DBF}" srcOrd="5" destOrd="0" presId="urn:microsoft.com/office/officeart/2005/8/layout/cycle8"/>
    <dgm:cxn modelId="{0BB3B91E-5FBC-4858-905C-E772071C05F5}" type="presParOf" srcId="{26F3015F-B0CF-4CFC-A580-022F9B9DC231}" destId="{4D98815A-BDB4-4F36-AD8A-521F3CF74AD6}" srcOrd="6" destOrd="0" presId="urn:microsoft.com/office/officeart/2005/8/layout/cycle8"/>
    <dgm:cxn modelId="{15BE1B5A-79FB-4321-A26C-F7F2CDFEA135}" type="presParOf" srcId="{26F3015F-B0CF-4CFC-A580-022F9B9DC231}" destId="{F6BD2033-1CAD-4D54-888A-29169ABC3D11}" srcOrd="7" destOrd="0" presId="urn:microsoft.com/office/officeart/2005/8/layout/cycle8"/>
    <dgm:cxn modelId="{AA1FFABA-B835-4CFC-B064-B30C2A16D532}" type="presParOf" srcId="{26F3015F-B0CF-4CFC-A580-022F9B9DC231}" destId="{1421E963-860C-4039-A28C-5ED353050D2C}" srcOrd="8" destOrd="0" presId="urn:microsoft.com/office/officeart/2005/8/layout/cycle8"/>
    <dgm:cxn modelId="{76F122C1-CFC4-41E9-ACF8-411CF21332FA}" type="presParOf" srcId="{26F3015F-B0CF-4CFC-A580-022F9B9DC231}" destId="{15D413BF-2768-452B-900F-BEC5A66829BB}" srcOrd="9" destOrd="0" presId="urn:microsoft.com/office/officeart/2005/8/layout/cycle8"/>
    <dgm:cxn modelId="{842B6A44-8F41-4F2C-9F5A-364501BA6153}" type="presParOf" srcId="{26F3015F-B0CF-4CFC-A580-022F9B9DC231}" destId="{2F5ABD0A-BAC0-4E40-B4A7-9907A471BCA5}" srcOrd="10" destOrd="0" presId="urn:microsoft.com/office/officeart/2005/8/layout/cycle8"/>
    <dgm:cxn modelId="{E1FFC936-CD11-40EB-84B7-D6C2E85A9E15}" type="presParOf" srcId="{26F3015F-B0CF-4CFC-A580-022F9B9DC231}" destId="{16465719-0EF3-4184-99A7-92129F3C39FA}" srcOrd="11" destOrd="0" presId="urn:microsoft.com/office/officeart/2005/8/layout/cycle8"/>
    <dgm:cxn modelId="{53525F9C-A79E-4597-A7BE-1EE076EDFC50}" type="presParOf" srcId="{26F3015F-B0CF-4CFC-A580-022F9B9DC231}" destId="{56A5D81C-ED22-48E8-8F8A-A7567276570C}" srcOrd="12" destOrd="0" presId="urn:microsoft.com/office/officeart/2005/8/layout/cycle8"/>
    <dgm:cxn modelId="{4A8B6984-A3DB-4365-AFED-A98848CE5A02}" type="presParOf" srcId="{26F3015F-B0CF-4CFC-A580-022F9B9DC231}" destId="{8A82B20D-EC0A-425B-B52E-8D71F6674A4F}" srcOrd="13" destOrd="0" presId="urn:microsoft.com/office/officeart/2005/8/layout/cycle8"/>
    <dgm:cxn modelId="{7CA8FD4C-7120-4018-A118-96C17B230C25}" type="presParOf" srcId="{26F3015F-B0CF-4CFC-A580-022F9B9DC231}" destId="{05414319-D060-4448-BBC2-947A20E9C832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B03BDA-0E52-4288-A2E2-3792A2FBE2FA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9656D2C5-FBA7-433F-BD5B-A46A22780A08}">
      <dgm:prSet phldrT="[Text]"/>
      <dgm:spPr>
        <a:solidFill>
          <a:srgbClr val="7030A0"/>
        </a:solidFill>
      </dgm:spPr>
      <dgm:t>
        <a:bodyPr/>
        <a:lstStyle/>
        <a:p>
          <a:r>
            <a:rPr lang="en-US" dirty="0" smtClean="0"/>
            <a:t>Monett Policies</a:t>
          </a:r>
          <a:endParaRPr lang="en-US" dirty="0"/>
        </a:p>
      </dgm:t>
    </dgm:pt>
    <dgm:pt modelId="{6DB01E65-4078-44C9-8306-4BBF3BCC06E3}" type="parTrans" cxnId="{C0751847-32DE-4AB3-B1F6-9544E8750AB0}">
      <dgm:prSet/>
      <dgm:spPr/>
      <dgm:t>
        <a:bodyPr/>
        <a:lstStyle/>
        <a:p>
          <a:endParaRPr lang="en-US"/>
        </a:p>
      </dgm:t>
    </dgm:pt>
    <dgm:pt modelId="{30F01C02-F4EC-4717-80E7-30C3A6B87B64}" type="sibTrans" cxnId="{C0751847-32DE-4AB3-B1F6-9544E8750AB0}">
      <dgm:prSet/>
      <dgm:spPr/>
      <dgm:t>
        <a:bodyPr/>
        <a:lstStyle/>
        <a:p>
          <a:endParaRPr lang="en-US"/>
        </a:p>
      </dgm:t>
    </dgm:pt>
    <dgm:pt modelId="{0E022CE1-66C6-46FA-B34D-9655FFD98A8D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State Policies</a:t>
          </a:r>
          <a:endParaRPr lang="en-US" dirty="0"/>
        </a:p>
      </dgm:t>
    </dgm:pt>
    <dgm:pt modelId="{32DEBAC7-481A-4371-9BFC-1881712ADE7D}" type="parTrans" cxnId="{2D2BD6F6-216F-4D16-9FFA-49AD70CCE0B5}">
      <dgm:prSet/>
      <dgm:spPr/>
      <dgm:t>
        <a:bodyPr/>
        <a:lstStyle/>
        <a:p>
          <a:endParaRPr lang="en-US"/>
        </a:p>
      </dgm:t>
    </dgm:pt>
    <dgm:pt modelId="{80AFB2F8-EBBA-4529-8AA1-E54857588CC7}" type="sibTrans" cxnId="{2D2BD6F6-216F-4D16-9FFA-49AD70CCE0B5}">
      <dgm:prSet/>
      <dgm:spPr/>
      <dgm:t>
        <a:bodyPr/>
        <a:lstStyle/>
        <a:p>
          <a:endParaRPr lang="en-US"/>
        </a:p>
      </dgm:t>
    </dgm:pt>
    <dgm:pt modelId="{C89ADF01-DB87-48C7-A9E5-DC299D2F29E6}">
      <dgm:prSet phldrT="[Text]"/>
      <dgm:spPr>
        <a:solidFill>
          <a:srgbClr val="00B050"/>
        </a:solidFill>
      </dgm:spPr>
      <dgm:t>
        <a:bodyPr/>
        <a:lstStyle/>
        <a:p>
          <a:r>
            <a:rPr lang="en-US" dirty="0" smtClean="0"/>
            <a:t>Springfield Policies</a:t>
          </a:r>
          <a:endParaRPr lang="en-US" dirty="0"/>
        </a:p>
      </dgm:t>
    </dgm:pt>
    <dgm:pt modelId="{7C59F962-B760-40EB-903F-5662CDB8B807}" type="parTrans" cxnId="{AA3EB6E4-6911-4D3C-AC80-D35F1D131731}">
      <dgm:prSet/>
      <dgm:spPr/>
      <dgm:t>
        <a:bodyPr/>
        <a:lstStyle/>
        <a:p>
          <a:endParaRPr lang="en-US"/>
        </a:p>
      </dgm:t>
    </dgm:pt>
    <dgm:pt modelId="{4F4648A8-C3CC-4E19-B59F-57F56D83F4E7}" type="sibTrans" cxnId="{AA3EB6E4-6911-4D3C-AC80-D35F1D131731}">
      <dgm:prSet/>
      <dgm:spPr/>
      <dgm:t>
        <a:bodyPr/>
        <a:lstStyle/>
        <a:p>
          <a:endParaRPr lang="en-US"/>
        </a:p>
      </dgm:t>
    </dgm:pt>
    <dgm:pt modelId="{26F3015F-B0CF-4CFC-A580-022F9B9DC231}" type="pres">
      <dgm:prSet presAssocID="{30B03BDA-0E52-4288-A2E2-3792A2FBE2FA}" presName="compositeShape" presStyleCnt="0">
        <dgm:presLayoutVars>
          <dgm:chMax val="7"/>
          <dgm:dir/>
          <dgm:resizeHandles val="exact"/>
        </dgm:presLayoutVars>
      </dgm:prSet>
      <dgm:spPr/>
    </dgm:pt>
    <dgm:pt modelId="{C1E7D320-15D7-4B64-A0CA-87EE851D4F9F}" type="pres">
      <dgm:prSet presAssocID="{30B03BDA-0E52-4288-A2E2-3792A2FBE2FA}" presName="wedge1" presStyleLbl="node1" presStyleIdx="0" presStyleCnt="3"/>
      <dgm:spPr/>
      <dgm:t>
        <a:bodyPr/>
        <a:lstStyle/>
        <a:p>
          <a:endParaRPr lang="en-US"/>
        </a:p>
      </dgm:t>
    </dgm:pt>
    <dgm:pt modelId="{C5AC5BD4-3975-45C3-8FAF-075CB9A7B0B0}" type="pres">
      <dgm:prSet presAssocID="{30B03BDA-0E52-4288-A2E2-3792A2FBE2FA}" presName="dummy1a" presStyleCnt="0"/>
      <dgm:spPr/>
    </dgm:pt>
    <dgm:pt modelId="{354FCC57-8BB9-4A29-BD6D-ADCCC089BCCE}" type="pres">
      <dgm:prSet presAssocID="{30B03BDA-0E52-4288-A2E2-3792A2FBE2FA}" presName="dummy1b" presStyleCnt="0"/>
      <dgm:spPr/>
    </dgm:pt>
    <dgm:pt modelId="{7A20FD9D-5E1F-4F68-9929-1B42B83D4813}" type="pres">
      <dgm:prSet presAssocID="{30B03BDA-0E52-4288-A2E2-3792A2FBE2FA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A377B5-108D-4EFA-B291-D0BA0866857D}" type="pres">
      <dgm:prSet presAssocID="{30B03BDA-0E52-4288-A2E2-3792A2FBE2FA}" presName="wedge2" presStyleLbl="node1" presStyleIdx="1" presStyleCnt="3"/>
      <dgm:spPr/>
      <dgm:t>
        <a:bodyPr/>
        <a:lstStyle/>
        <a:p>
          <a:endParaRPr lang="en-US"/>
        </a:p>
      </dgm:t>
    </dgm:pt>
    <dgm:pt modelId="{907257E6-BD39-4319-9EAF-C0E43DCB0DBF}" type="pres">
      <dgm:prSet presAssocID="{30B03BDA-0E52-4288-A2E2-3792A2FBE2FA}" presName="dummy2a" presStyleCnt="0"/>
      <dgm:spPr/>
    </dgm:pt>
    <dgm:pt modelId="{4D98815A-BDB4-4F36-AD8A-521F3CF74AD6}" type="pres">
      <dgm:prSet presAssocID="{30B03BDA-0E52-4288-A2E2-3792A2FBE2FA}" presName="dummy2b" presStyleCnt="0"/>
      <dgm:spPr/>
    </dgm:pt>
    <dgm:pt modelId="{F6BD2033-1CAD-4D54-888A-29169ABC3D11}" type="pres">
      <dgm:prSet presAssocID="{30B03BDA-0E52-4288-A2E2-3792A2FBE2FA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21E963-860C-4039-A28C-5ED353050D2C}" type="pres">
      <dgm:prSet presAssocID="{30B03BDA-0E52-4288-A2E2-3792A2FBE2FA}" presName="wedge3" presStyleLbl="node1" presStyleIdx="2" presStyleCnt="3"/>
      <dgm:spPr/>
      <dgm:t>
        <a:bodyPr/>
        <a:lstStyle/>
        <a:p>
          <a:endParaRPr lang="en-US"/>
        </a:p>
      </dgm:t>
    </dgm:pt>
    <dgm:pt modelId="{15D413BF-2768-452B-900F-BEC5A66829BB}" type="pres">
      <dgm:prSet presAssocID="{30B03BDA-0E52-4288-A2E2-3792A2FBE2FA}" presName="dummy3a" presStyleCnt="0"/>
      <dgm:spPr/>
    </dgm:pt>
    <dgm:pt modelId="{2F5ABD0A-BAC0-4E40-B4A7-9907A471BCA5}" type="pres">
      <dgm:prSet presAssocID="{30B03BDA-0E52-4288-A2E2-3792A2FBE2FA}" presName="dummy3b" presStyleCnt="0"/>
      <dgm:spPr/>
    </dgm:pt>
    <dgm:pt modelId="{16465719-0EF3-4184-99A7-92129F3C39FA}" type="pres">
      <dgm:prSet presAssocID="{30B03BDA-0E52-4288-A2E2-3792A2FBE2FA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A5D81C-ED22-48E8-8F8A-A7567276570C}" type="pres">
      <dgm:prSet presAssocID="{30F01C02-F4EC-4717-80E7-30C3A6B87B64}" presName="arrowWedge1" presStyleLbl="fgSibTrans2D1" presStyleIdx="0" presStyleCnt="3"/>
      <dgm:spPr/>
    </dgm:pt>
    <dgm:pt modelId="{8A82B20D-EC0A-425B-B52E-8D71F6674A4F}" type="pres">
      <dgm:prSet presAssocID="{80AFB2F8-EBBA-4529-8AA1-E54857588CC7}" presName="arrowWedge2" presStyleLbl="fgSibTrans2D1" presStyleIdx="1" presStyleCnt="3"/>
      <dgm:spPr/>
    </dgm:pt>
    <dgm:pt modelId="{05414319-D060-4448-BBC2-947A20E9C832}" type="pres">
      <dgm:prSet presAssocID="{4F4648A8-C3CC-4E19-B59F-57F56D83F4E7}" presName="arrowWedge3" presStyleLbl="fgSibTrans2D1" presStyleIdx="2" presStyleCnt="3"/>
      <dgm:spPr/>
    </dgm:pt>
  </dgm:ptLst>
  <dgm:cxnLst>
    <dgm:cxn modelId="{529DF913-C1A0-48C1-A677-1253CCE11C4D}" type="presOf" srcId="{30B03BDA-0E52-4288-A2E2-3792A2FBE2FA}" destId="{26F3015F-B0CF-4CFC-A580-022F9B9DC231}" srcOrd="0" destOrd="0" presId="urn:microsoft.com/office/officeart/2005/8/layout/cycle8"/>
    <dgm:cxn modelId="{DC5FA4BF-CB68-4F95-824B-0AABC077970F}" type="presOf" srcId="{C89ADF01-DB87-48C7-A9E5-DC299D2F29E6}" destId="{1421E963-860C-4039-A28C-5ED353050D2C}" srcOrd="0" destOrd="0" presId="urn:microsoft.com/office/officeart/2005/8/layout/cycle8"/>
    <dgm:cxn modelId="{2D2BD6F6-216F-4D16-9FFA-49AD70CCE0B5}" srcId="{30B03BDA-0E52-4288-A2E2-3792A2FBE2FA}" destId="{0E022CE1-66C6-46FA-B34D-9655FFD98A8D}" srcOrd="1" destOrd="0" parTransId="{32DEBAC7-481A-4371-9BFC-1881712ADE7D}" sibTransId="{80AFB2F8-EBBA-4529-8AA1-E54857588CC7}"/>
    <dgm:cxn modelId="{C0751847-32DE-4AB3-B1F6-9544E8750AB0}" srcId="{30B03BDA-0E52-4288-A2E2-3792A2FBE2FA}" destId="{9656D2C5-FBA7-433F-BD5B-A46A22780A08}" srcOrd="0" destOrd="0" parTransId="{6DB01E65-4078-44C9-8306-4BBF3BCC06E3}" sibTransId="{30F01C02-F4EC-4717-80E7-30C3A6B87B64}"/>
    <dgm:cxn modelId="{AA3EB6E4-6911-4D3C-AC80-D35F1D131731}" srcId="{30B03BDA-0E52-4288-A2E2-3792A2FBE2FA}" destId="{C89ADF01-DB87-48C7-A9E5-DC299D2F29E6}" srcOrd="2" destOrd="0" parTransId="{7C59F962-B760-40EB-903F-5662CDB8B807}" sibTransId="{4F4648A8-C3CC-4E19-B59F-57F56D83F4E7}"/>
    <dgm:cxn modelId="{2C84EB97-8DE1-4006-9BDB-D780612EDD05}" type="presOf" srcId="{0E022CE1-66C6-46FA-B34D-9655FFD98A8D}" destId="{F6BD2033-1CAD-4D54-888A-29169ABC3D11}" srcOrd="1" destOrd="0" presId="urn:microsoft.com/office/officeart/2005/8/layout/cycle8"/>
    <dgm:cxn modelId="{FAC51C0D-8496-4FC7-A74F-34F893380D9B}" type="presOf" srcId="{9656D2C5-FBA7-433F-BD5B-A46A22780A08}" destId="{7A20FD9D-5E1F-4F68-9929-1B42B83D4813}" srcOrd="1" destOrd="0" presId="urn:microsoft.com/office/officeart/2005/8/layout/cycle8"/>
    <dgm:cxn modelId="{50E0E480-2953-4903-A0AB-9CDF308C10D2}" type="presOf" srcId="{9656D2C5-FBA7-433F-BD5B-A46A22780A08}" destId="{C1E7D320-15D7-4B64-A0CA-87EE851D4F9F}" srcOrd="0" destOrd="0" presId="urn:microsoft.com/office/officeart/2005/8/layout/cycle8"/>
    <dgm:cxn modelId="{06A66795-5816-426C-AC27-0A8ED1F057A1}" type="presOf" srcId="{C89ADF01-DB87-48C7-A9E5-DC299D2F29E6}" destId="{16465719-0EF3-4184-99A7-92129F3C39FA}" srcOrd="1" destOrd="0" presId="urn:microsoft.com/office/officeart/2005/8/layout/cycle8"/>
    <dgm:cxn modelId="{B4C6FD31-D1DA-4CDF-8D91-FF03F01DBFA9}" type="presOf" srcId="{0E022CE1-66C6-46FA-B34D-9655FFD98A8D}" destId="{0CA377B5-108D-4EFA-B291-D0BA0866857D}" srcOrd="0" destOrd="0" presId="urn:microsoft.com/office/officeart/2005/8/layout/cycle8"/>
    <dgm:cxn modelId="{1634C386-BEE1-48AA-B981-EC63D053F5E6}" type="presParOf" srcId="{26F3015F-B0CF-4CFC-A580-022F9B9DC231}" destId="{C1E7D320-15D7-4B64-A0CA-87EE851D4F9F}" srcOrd="0" destOrd="0" presId="urn:microsoft.com/office/officeart/2005/8/layout/cycle8"/>
    <dgm:cxn modelId="{3324237C-2B0C-443C-9DCF-D0DEA7A281E5}" type="presParOf" srcId="{26F3015F-B0CF-4CFC-A580-022F9B9DC231}" destId="{C5AC5BD4-3975-45C3-8FAF-075CB9A7B0B0}" srcOrd="1" destOrd="0" presId="urn:microsoft.com/office/officeart/2005/8/layout/cycle8"/>
    <dgm:cxn modelId="{7E585681-26D7-4152-8566-D642E61D3094}" type="presParOf" srcId="{26F3015F-B0CF-4CFC-A580-022F9B9DC231}" destId="{354FCC57-8BB9-4A29-BD6D-ADCCC089BCCE}" srcOrd="2" destOrd="0" presId="urn:microsoft.com/office/officeart/2005/8/layout/cycle8"/>
    <dgm:cxn modelId="{B7C7D829-8EB5-45C7-81E5-25602845DD19}" type="presParOf" srcId="{26F3015F-B0CF-4CFC-A580-022F9B9DC231}" destId="{7A20FD9D-5E1F-4F68-9929-1B42B83D4813}" srcOrd="3" destOrd="0" presId="urn:microsoft.com/office/officeart/2005/8/layout/cycle8"/>
    <dgm:cxn modelId="{F5B184AD-ECC0-4143-866A-EE4D90D5B871}" type="presParOf" srcId="{26F3015F-B0CF-4CFC-A580-022F9B9DC231}" destId="{0CA377B5-108D-4EFA-B291-D0BA0866857D}" srcOrd="4" destOrd="0" presId="urn:microsoft.com/office/officeart/2005/8/layout/cycle8"/>
    <dgm:cxn modelId="{A5990877-AE1C-4C5A-B2EA-CC2C5CFB39FF}" type="presParOf" srcId="{26F3015F-B0CF-4CFC-A580-022F9B9DC231}" destId="{907257E6-BD39-4319-9EAF-C0E43DCB0DBF}" srcOrd="5" destOrd="0" presId="urn:microsoft.com/office/officeart/2005/8/layout/cycle8"/>
    <dgm:cxn modelId="{0856D4A9-5A29-48FC-8CDF-D32F4B35DE74}" type="presParOf" srcId="{26F3015F-B0CF-4CFC-A580-022F9B9DC231}" destId="{4D98815A-BDB4-4F36-AD8A-521F3CF74AD6}" srcOrd="6" destOrd="0" presId="urn:microsoft.com/office/officeart/2005/8/layout/cycle8"/>
    <dgm:cxn modelId="{6993318A-E026-41AC-BC3C-D165630F5EC8}" type="presParOf" srcId="{26F3015F-B0CF-4CFC-A580-022F9B9DC231}" destId="{F6BD2033-1CAD-4D54-888A-29169ABC3D11}" srcOrd="7" destOrd="0" presId="urn:microsoft.com/office/officeart/2005/8/layout/cycle8"/>
    <dgm:cxn modelId="{33B89B5A-E142-4F53-90FF-75E0E279C894}" type="presParOf" srcId="{26F3015F-B0CF-4CFC-A580-022F9B9DC231}" destId="{1421E963-860C-4039-A28C-5ED353050D2C}" srcOrd="8" destOrd="0" presId="urn:microsoft.com/office/officeart/2005/8/layout/cycle8"/>
    <dgm:cxn modelId="{2EB38E5C-8328-4D70-8F0E-AC0E31C64E04}" type="presParOf" srcId="{26F3015F-B0CF-4CFC-A580-022F9B9DC231}" destId="{15D413BF-2768-452B-900F-BEC5A66829BB}" srcOrd="9" destOrd="0" presId="urn:microsoft.com/office/officeart/2005/8/layout/cycle8"/>
    <dgm:cxn modelId="{823622D7-9120-4C25-A0F1-F7743F91BCC6}" type="presParOf" srcId="{26F3015F-B0CF-4CFC-A580-022F9B9DC231}" destId="{2F5ABD0A-BAC0-4E40-B4A7-9907A471BCA5}" srcOrd="10" destOrd="0" presId="urn:microsoft.com/office/officeart/2005/8/layout/cycle8"/>
    <dgm:cxn modelId="{73CCFEC4-8170-4AEC-BC78-7CA7F21E9E05}" type="presParOf" srcId="{26F3015F-B0CF-4CFC-A580-022F9B9DC231}" destId="{16465719-0EF3-4184-99A7-92129F3C39FA}" srcOrd="11" destOrd="0" presId="urn:microsoft.com/office/officeart/2005/8/layout/cycle8"/>
    <dgm:cxn modelId="{1FA60C5B-4A16-40E0-BCDA-30578B52751F}" type="presParOf" srcId="{26F3015F-B0CF-4CFC-A580-022F9B9DC231}" destId="{56A5D81C-ED22-48E8-8F8A-A7567276570C}" srcOrd="12" destOrd="0" presId="urn:microsoft.com/office/officeart/2005/8/layout/cycle8"/>
    <dgm:cxn modelId="{C2B5548E-79FB-461C-A388-A751EC155279}" type="presParOf" srcId="{26F3015F-B0CF-4CFC-A580-022F9B9DC231}" destId="{8A82B20D-EC0A-425B-B52E-8D71F6674A4F}" srcOrd="13" destOrd="0" presId="urn:microsoft.com/office/officeart/2005/8/layout/cycle8"/>
    <dgm:cxn modelId="{3CAC6A75-3B21-4889-8720-B25E27849EF7}" type="presParOf" srcId="{26F3015F-B0CF-4CFC-A580-022F9B9DC231}" destId="{05414319-D060-4448-BBC2-947A20E9C832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79760-D84C-47EA-A079-8EF9CC0DAF61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BE5313-445B-44D1-807F-CFC4D34CC8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62B13-BC8B-4E0E-9865-5944621C8A17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790F9B-5499-4445-BEBB-0B9434ED36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97336-0B14-41CF-8449-F37AAF9822BC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 defTabSz="896938"/>
            <a:fld id="{F162C6AE-5FBD-4C8B-8EFA-1ED796A10254}" type="slidenum">
              <a:rPr lang="en-US" sz="1200">
                <a:ea typeface="ＭＳ Ｐゴシック" pitchFamily="34" charset="-128"/>
              </a:rPr>
              <a:pPr algn="r" defTabSz="896938"/>
              <a:t>1</a:t>
            </a:fld>
            <a:endParaRPr lang="en-US" sz="1200"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Heather</a:t>
            </a:r>
          </a:p>
          <a:p>
            <a:endParaRPr lang="en-US" dirty="0" smtClean="0"/>
          </a:p>
          <a:p>
            <a:r>
              <a:rPr lang="en-US" dirty="0" smtClean="0"/>
              <a:t>2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B97336-0B14-41CF-8449-F37AAF9822BC}" type="slidenum">
              <a:rPr lang="en-US"/>
              <a:pPr/>
              <a:t>3</a:t>
            </a:fld>
            <a:endParaRPr lang="en-US"/>
          </a:p>
        </p:txBody>
      </p:sp>
      <p:sp>
        <p:nvSpPr>
          <p:cNvPr id="6146" name="Rectangle 7"/>
          <p:cNvSpPr txBox="1">
            <a:spLocks noGrp="1" noChangeArrowheads="1"/>
          </p:cNvSpPr>
          <p:nvPr/>
        </p:nvSpPr>
        <p:spPr bwMode="auto">
          <a:xfrm>
            <a:off x="3884613" y="8829967"/>
            <a:ext cx="297180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5" tIns="45718" rIns="91435" bIns="45718" anchor="b"/>
          <a:lstStyle/>
          <a:p>
            <a:pPr algn="r" defTabSz="896938"/>
            <a:fld id="{F162C6AE-5FBD-4C8B-8EFA-1ED796A10254}" type="slidenum">
              <a:rPr lang="en-US" sz="1200">
                <a:ea typeface="ＭＳ Ｐゴシック" pitchFamily="34" charset="-128"/>
              </a:rPr>
              <a:pPr algn="r" defTabSz="896938"/>
              <a:t>3</a:t>
            </a:fld>
            <a:endParaRPr lang="en-US" sz="1200">
              <a:ea typeface="ＭＳ Ｐゴシック" pitchFamily="34" charset="-128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 lIns="91435" tIns="45718" rIns="91435" bIns="45718"/>
          <a:lstStyle/>
          <a:p>
            <a:pPr>
              <a:spcBef>
                <a:spcPct val="0"/>
              </a:spcBef>
            </a:pPr>
            <a:r>
              <a:rPr lang="en-US" dirty="0" smtClean="0"/>
              <a:t>Amy</a:t>
            </a:r>
            <a:r>
              <a:rPr lang="en-US" baseline="0" dirty="0" smtClean="0"/>
              <a:t> – quickly call on students and remind the class of the discussion over the last few class periods regarding </a:t>
            </a:r>
            <a:r>
              <a:rPr lang="en-US" baseline="0" dirty="0" err="1" smtClean="0"/>
              <a:t>cyberbullying</a:t>
            </a:r>
            <a:r>
              <a:rPr lang="en-US" baseline="0" dirty="0" smtClean="0"/>
              <a:t>.</a:t>
            </a:r>
          </a:p>
          <a:p>
            <a:pPr>
              <a:spcBef>
                <a:spcPct val="0"/>
              </a:spcBef>
            </a:pPr>
            <a:endParaRPr lang="en-US" baseline="0" dirty="0" smtClean="0"/>
          </a:p>
          <a:p>
            <a:pPr>
              <a:spcBef>
                <a:spcPct val="0"/>
              </a:spcBef>
            </a:pPr>
            <a:r>
              <a:rPr lang="en-US" baseline="0" dirty="0" smtClean="0"/>
              <a:t>3-5 minutes</a:t>
            </a:r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Heather</a:t>
            </a:r>
          </a:p>
          <a:p>
            <a:endParaRPr lang="en-US" dirty="0" smtClean="0"/>
          </a:p>
          <a:p>
            <a:r>
              <a:rPr lang="en-US" dirty="0" smtClean="0"/>
              <a:t>5-7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Heather</a:t>
            </a:r>
          </a:p>
          <a:p>
            <a:endParaRPr lang="en-US" dirty="0" smtClean="0"/>
          </a:p>
          <a:p>
            <a:r>
              <a:rPr lang="en-US" dirty="0" smtClean="0"/>
              <a:t>5-7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 – 15 minutes</a:t>
            </a:r>
          </a:p>
          <a:p>
            <a:endParaRPr lang="en-US" dirty="0" smtClean="0"/>
          </a:p>
          <a:p>
            <a:r>
              <a:rPr lang="en-US" dirty="0" smtClean="0"/>
              <a:t>5-7 minutes for #2</a:t>
            </a:r>
          </a:p>
          <a:p>
            <a:r>
              <a:rPr lang="en-US" dirty="0" smtClean="0"/>
              <a:t>5-7 minutes for #3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10-15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Amy – this </a:t>
            </a:r>
            <a:r>
              <a:rPr lang="en-US" dirty="0" err="1" smtClean="0"/>
              <a:t>freewrite</a:t>
            </a:r>
            <a:r>
              <a:rPr lang="en-US" dirty="0" smtClean="0"/>
              <a:t> will probably</a:t>
            </a:r>
            <a:r>
              <a:rPr lang="en-US" baseline="0" dirty="0" smtClean="0"/>
              <a:t> end out the class period. Have them bring their </a:t>
            </a:r>
            <a:r>
              <a:rPr lang="en-US" baseline="0" dirty="0" err="1" smtClean="0"/>
              <a:t>freewrites</a:t>
            </a:r>
            <a:r>
              <a:rPr lang="en-US" baseline="0" dirty="0" smtClean="0"/>
              <a:t> back to class and they will begin with the identifying stakeholders and carousel brainstorming.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790F9B-5499-4445-BEBB-0B9434ED365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146A-2F17-47F5-898B-28BEEB53DCBE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671CB-9338-4B56-B2D6-5700EC8DE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ile/d/0B9c-WsW3Q1iANHViOWpTN1pQbU0/edit?usp=drive_web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dn.org/2012/STORIES/BULLYING.HTM" TargetMode="External"/><Relationship Id="rId2" Type="http://schemas.openxmlformats.org/officeDocument/2006/relationships/hyperlink" Target="http://dese.mo.gov/schoollaw/freqaskques/anti-bullying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ouse.missouri.gov/BillSummaryPrn.aspx?bill=HB1049&amp;year=2012&amp;code=R&amp;style=new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sps.k12.mo.us/watkins/documents/2012-2013FormsPacket-Revised.pdf" TargetMode="External"/><Relationship Id="rId2" Type="http://schemas.openxmlformats.org/officeDocument/2006/relationships/hyperlink" Target="http://articles.ky3.com/2013-02-21/springfield-school-district_37227942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chool-safety.monett.schoolfusion.us/modules/groups/integrated_home.phtml?gid=3758051&amp;sessionid=8b9a3b21edf7a0f83619f69655d7da98&amp;t=d00f019246eb053d61169bd417e4c771" TargetMode="External"/><Relationship Id="rId2" Type="http://schemas.openxmlformats.org/officeDocument/2006/relationships/hyperlink" Target="http://policy.msbanet.org/monett/showpolicy.php?file=JFCF-C.1B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igitalcitizenship.net/Nine_Elements.html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3657600"/>
            <a:ext cx="7772400" cy="1012825"/>
          </a:xfrm>
        </p:spPr>
        <p:txBody>
          <a:bodyPr/>
          <a:lstStyle/>
          <a:p>
            <a:r>
              <a:rPr lang="en-US" sz="3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College-Ready Writers Program</a:t>
            </a:r>
            <a:endParaRPr lang="en-US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Subtitle 2"/>
          <p:cNvSpPr>
            <a:spLocks noGrp="1"/>
          </p:cNvSpPr>
          <p:nvPr>
            <p:ph type="subTitle" idx="4294967295"/>
          </p:nvPr>
        </p:nvSpPr>
        <p:spPr>
          <a:xfrm>
            <a:off x="1371600" y="4267200"/>
            <a:ext cx="6397625" cy="1220788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Tx/>
              <a:buNone/>
            </a:pPr>
            <a:endParaRPr lang="en-US" dirty="0">
              <a:solidFill>
                <a:srgbClr val="898989"/>
              </a:solidFill>
            </a:endParaRPr>
          </a:p>
          <a:p>
            <a:pPr marL="0" indent="0" algn="ctr">
              <a:buFontTx/>
              <a:buNone/>
            </a:pPr>
            <a:r>
              <a:rPr lang="en-US" dirty="0" smtClean="0">
                <a:solidFill>
                  <a:srgbClr val="898989"/>
                </a:solidFill>
              </a:rPr>
              <a:t>Monett</a:t>
            </a:r>
            <a:endParaRPr lang="en-US" dirty="0">
              <a:solidFill>
                <a:srgbClr val="7F7F7F"/>
              </a:solidFill>
            </a:endParaRPr>
          </a:p>
          <a:p>
            <a:pPr marL="0" indent="0" algn="ctr">
              <a:buFontTx/>
              <a:buNone/>
            </a:pPr>
            <a:r>
              <a:rPr lang="en-US" dirty="0">
                <a:solidFill>
                  <a:srgbClr val="898989"/>
                </a:solidFill>
              </a:rPr>
              <a:t>October </a:t>
            </a:r>
            <a:r>
              <a:rPr lang="en-US" dirty="0" smtClean="0">
                <a:solidFill>
                  <a:srgbClr val="898989"/>
                </a:solidFill>
              </a:rPr>
              <a:t>29, </a:t>
            </a:r>
            <a:r>
              <a:rPr lang="en-US" dirty="0">
                <a:solidFill>
                  <a:srgbClr val="898989"/>
                </a:solidFill>
              </a:rPr>
              <a:t>2013</a:t>
            </a:r>
          </a:p>
        </p:txBody>
      </p:sp>
      <p:pic>
        <p:nvPicPr>
          <p:cNvPr id="5124" name="Picture 5" descr="OWP Ic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600200"/>
            <a:ext cx="3986306" cy="175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MissouriStateBear - bear &amp; name logo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5791200"/>
            <a:ext cx="1857375" cy="62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124200" y="685800"/>
            <a:ext cx="2931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lesson brought to you 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828800"/>
            <a:ext cx="4674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Discussion Web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7800" y="3105835"/>
            <a:ext cx="6248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the current policy directly address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cyberbullying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35814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there any changes or additions that could be made?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990600"/>
            <a:ext cx="818889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P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olicy 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djustments, Enforcements </a:t>
            </a:r>
            <a:r>
              <a:rPr lang="en-US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&amp; 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Awareness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3200400"/>
            <a:ext cx="24641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Freewrite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Strategy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4114800"/>
            <a:ext cx="7772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 smtClean="0"/>
              <a:t>Consider these questions….or some of your own.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/>
              <a:t>needs to be </a:t>
            </a:r>
            <a:r>
              <a:rPr lang="en-US" dirty="0" smtClean="0"/>
              <a:t>done/changed/added</a:t>
            </a:r>
          </a:p>
          <a:p>
            <a:pPr lvl="1"/>
            <a:r>
              <a:rPr lang="en-US" dirty="0"/>
              <a:t>	</a:t>
            </a:r>
          </a:p>
          <a:p>
            <a:pPr lvl="1"/>
            <a:r>
              <a:rPr lang="en-US" dirty="0"/>
              <a:t>What </a:t>
            </a:r>
            <a:r>
              <a:rPr lang="en-US" dirty="0" smtClean="0"/>
              <a:t>evidence is this based </a:t>
            </a:r>
            <a:r>
              <a:rPr lang="en-US" dirty="0"/>
              <a:t>on (examples of other district policies, increased problems, increased awareness, lack of issue being addressed due to date of initial policy).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05657" y="1828800"/>
            <a:ext cx="68823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Carousel Brainstorming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0" y="3352800"/>
            <a:ext cx="6185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first……</a:t>
            </a: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are the Stakeholders: Who needs to know about this issue?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1000" cy="116205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Purpose/Non-Purpose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29257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4000" dirty="0" smtClean="0"/>
              <a:t>Goals:</a:t>
            </a:r>
          </a:p>
          <a:p>
            <a:pPr>
              <a:buAutoNum type="arabicPeriod"/>
            </a:pPr>
            <a:r>
              <a:rPr lang="en-US" dirty="0"/>
              <a:t>E</a:t>
            </a:r>
            <a:r>
              <a:rPr lang="en-US" dirty="0" smtClean="0"/>
              <a:t>xpand the discussion about </a:t>
            </a:r>
            <a:r>
              <a:rPr lang="en-US" dirty="0" err="1" smtClean="0"/>
              <a:t>cyberbulling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/>
              <a:t>Research multiple anti-bullying policies</a:t>
            </a:r>
          </a:p>
          <a:p>
            <a:pPr>
              <a:buAutoNum type="arabicPeriod"/>
            </a:pPr>
            <a:r>
              <a:rPr lang="en-US" dirty="0" smtClean="0"/>
              <a:t>Propose any changes to current policies</a:t>
            </a:r>
          </a:p>
          <a:p>
            <a:pPr>
              <a:buAutoNum type="arabicPeriod"/>
            </a:pPr>
            <a:r>
              <a:rPr lang="en-US" dirty="0" smtClean="0"/>
              <a:t>Develop and share findings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457200" y="1447800"/>
            <a:ext cx="8001000" cy="1600200"/>
          </a:xfrm>
          <a:ln>
            <a:solidFill>
              <a:schemeClr val="tx1"/>
            </a:solidFill>
            <a:prstDash val="dashDot"/>
          </a:ln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1800" dirty="0" smtClean="0"/>
              <a:t>Purpose </a:t>
            </a:r>
          </a:p>
          <a:p>
            <a:pPr algn="ctr">
              <a:spcBef>
                <a:spcPts val="0"/>
              </a:spcBef>
            </a:pPr>
            <a:r>
              <a:rPr lang="en-US" sz="1800" dirty="0" smtClean="0"/>
              <a:t>Research </a:t>
            </a:r>
            <a:r>
              <a:rPr lang="en-US" sz="1800" dirty="0" err="1" smtClean="0"/>
              <a:t>cyberbullying</a:t>
            </a:r>
            <a:r>
              <a:rPr lang="en-US" sz="1800" dirty="0" smtClean="0"/>
              <a:t> policies and brainstorm possible revisions </a:t>
            </a:r>
            <a:r>
              <a:rPr lang="en-US" sz="1800" smtClean="0"/>
              <a:t>to ensure </a:t>
            </a:r>
            <a:r>
              <a:rPr lang="en-US" sz="1800" dirty="0" smtClean="0"/>
              <a:t>that students, teachers and parents are properly informed.</a:t>
            </a:r>
          </a:p>
          <a:p>
            <a:pPr algn="ctr">
              <a:spcBef>
                <a:spcPts val="0"/>
              </a:spcBef>
            </a:pPr>
            <a:endParaRPr lang="en-US" sz="1050" dirty="0"/>
          </a:p>
          <a:p>
            <a:pPr algn="ctr">
              <a:spcBef>
                <a:spcPts val="0"/>
              </a:spcBef>
            </a:pPr>
            <a:r>
              <a:rPr lang="en-US" sz="1800" dirty="0" smtClean="0"/>
              <a:t>Non-Purpose  </a:t>
            </a:r>
          </a:p>
          <a:p>
            <a:pPr algn="ctr">
              <a:spcBef>
                <a:spcPts val="0"/>
              </a:spcBef>
            </a:pPr>
            <a:r>
              <a:rPr lang="en-US" sz="1800" dirty="0" smtClean="0"/>
              <a:t>Rewrite the entire policy.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220980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skerville Old Face" pitchFamily="18" charset="0"/>
              </a:rPr>
              <a:t>Cyberbullying</a:t>
            </a:r>
            <a:endParaRPr lang="en-US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5181600"/>
            <a:ext cx="4416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Please make sure you are in a group of three.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9800" y="1828800"/>
            <a:ext cx="4674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hlinkClick r:id="rId3"/>
              </a:rPr>
              <a:t>Discussion Web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9200" y="3429000"/>
            <a:ext cx="7247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schools be involved in addressing the issue of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cyberbullying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19400" y="5029200"/>
            <a:ext cx="4267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https://drive.google.com/file/d/0B9c-WsW3Q1iANHViOWpTN1pQbU0/edit?usp=sharing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28855" y="1828800"/>
            <a:ext cx="36359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Think Aloud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5800" y="3105835"/>
            <a:ext cx="7924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tate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policies, other school district policies, and Monett’s policies on </a:t>
            </a:r>
            <a:r>
              <a:rPr lang="en-US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cyberbulling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676400"/>
            <a:ext cx="69342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</a:t>
            </a:r>
          </a:p>
          <a:p>
            <a:pPr lvl="2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/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dese.mo.gov/schoollaw/freqaskques/anti-bullying.html</a:t>
            </a:r>
            <a:endParaRPr lang="en-US" u="sng" dirty="0" smtClean="0"/>
          </a:p>
          <a:p>
            <a:pPr lvl="3"/>
            <a:endParaRPr lang="en-US" dirty="0"/>
          </a:p>
          <a:p>
            <a:pPr lvl="3"/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www.mdn.org/2012/STORIES/BULLYING.HTM</a:t>
            </a:r>
            <a:endParaRPr lang="en-US" u="sng" dirty="0" smtClean="0"/>
          </a:p>
          <a:p>
            <a:pPr lvl="3"/>
            <a:endParaRPr lang="en-US" dirty="0"/>
          </a:p>
          <a:p>
            <a:pPr lvl="3"/>
            <a:r>
              <a:rPr lang="en-US" u="sng" dirty="0">
                <a:hlinkClick r:id="rId4"/>
              </a:rPr>
              <a:t>http://house.missouri.gov/BillSummaryPrn.aspx?bill=HB1049&amp;year=2012&amp;code=R&amp;style=new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676400"/>
            <a:ext cx="6705600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Springfield District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</a:t>
            </a:r>
          </a:p>
          <a:p>
            <a:pPr lvl="2"/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/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articles.ky3.com/2013-02-21/springfield-school-district_37227942</a:t>
            </a:r>
            <a:endParaRPr lang="en-US" u="sng" dirty="0" smtClean="0"/>
          </a:p>
          <a:p>
            <a:pPr lvl="3"/>
            <a:endParaRPr lang="en-US" dirty="0"/>
          </a:p>
          <a:p>
            <a:pPr lvl="3"/>
            <a:r>
              <a:rPr lang="en-US" u="sng" dirty="0">
                <a:hlinkClick r:id="rId3"/>
              </a:rPr>
              <a:t>http://sps.k12.mo.us/watkins/documents/2012-2013FormsPacket-Revised.pdf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0" y="1676400"/>
            <a:ext cx="73914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Monett District 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Policies</a:t>
            </a:r>
          </a:p>
          <a:p>
            <a:pPr lvl="2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/>
            <a:r>
              <a:rPr lang="en-US" u="sng" dirty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policy.msbanet.org/monett/showpolicy.php?file=JFCF-C.1B</a:t>
            </a:r>
            <a:endParaRPr lang="en-US" u="sng" dirty="0" smtClean="0"/>
          </a:p>
          <a:p>
            <a:pPr lvl="3"/>
            <a:endParaRPr lang="en-US" dirty="0"/>
          </a:p>
          <a:p>
            <a:pPr lvl="3"/>
            <a:r>
              <a:rPr lang="en-US" u="sng" dirty="0">
                <a:hlinkClick r:id="rId3"/>
              </a:rPr>
              <a:t>http://</a:t>
            </a:r>
            <a:r>
              <a:rPr lang="en-US" u="sng" dirty="0" smtClean="0">
                <a:hlinkClick r:id="rId3"/>
              </a:rPr>
              <a:t>school-safety.monett.schoolfusion.us/modules/groups/integrated_home.phtml?gid=3758051&amp;sessionid=8b9a3b21edf7a0f83619f69655d7da98&amp;t=d00f019246eb053d61169bd417e4c771</a:t>
            </a:r>
            <a:endParaRPr lang="en-US" u="sng" dirty="0" smtClean="0"/>
          </a:p>
          <a:p>
            <a:pPr lvl="3"/>
            <a:endParaRPr lang="en-US" dirty="0"/>
          </a:p>
          <a:p>
            <a:pPr lvl="3"/>
            <a:r>
              <a:rPr lang="en-US" dirty="0"/>
              <a:t> </a:t>
            </a:r>
            <a:r>
              <a:rPr lang="en-US" u="sng" dirty="0">
                <a:hlinkClick r:id="rId4"/>
              </a:rPr>
              <a:t>http://www.digitalcitizenship.net/Nine_Elements.html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667000" y="2286000"/>
            <a:ext cx="426469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Jigsaw Groups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304800" y="152400"/>
          <a:ext cx="36576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6553200" y="381000"/>
            <a:ext cx="1920240" cy="1920240"/>
            <a:chOff x="829132" y="148589"/>
            <a:chExt cx="1920240" cy="1920240"/>
          </a:xfrm>
        </p:grpSpPr>
        <p:sp>
          <p:nvSpPr>
            <p:cNvPr id="6" name="Pie 5"/>
            <p:cNvSpPr/>
            <p:nvPr/>
          </p:nvSpPr>
          <p:spPr>
            <a:xfrm>
              <a:off x="829132" y="148589"/>
              <a:ext cx="1920240" cy="1920240"/>
            </a:xfrm>
            <a:prstGeom prst="pie">
              <a:avLst>
                <a:gd name="adj1" fmla="val 9000000"/>
                <a:gd name="adj2" fmla="val 1620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Pie 4"/>
            <p:cNvSpPr/>
            <p:nvPr/>
          </p:nvSpPr>
          <p:spPr>
            <a:xfrm>
              <a:off x="1051559" y="555497"/>
              <a:ext cx="685800" cy="571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Springfield Policies</a:t>
              </a:r>
              <a:endParaRPr lang="en-US" sz="1100" kern="1200" dirty="0"/>
            </a:p>
          </p:txBody>
        </p:sp>
      </p:grpSp>
      <p:grpSp>
        <p:nvGrpSpPr>
          <p:cNvPr id="8" name="Group 7"/>
          <p:cNvGrpSpPr/>
          <p:nvPr/>
        </p:nvGrpSpPr>
        <p:grpSpPr>
          <a:xfrm rot="7147085">
            <a:off x="6594264" y="345864"/>
            <a:ext cx="1920240" cy="1920240"/>
            <a:chOff x="830576" y="143515"/>
            <a:chExt cx="1920240" cy="1920240"/>
          </a:xfrm>
        </p:grpSpPr>
        <p:sp>
          <p:nvSpPr>
            <p:cNvPr id="9" name="Pie 8"/>
            <p:cNvSpPr/>
            <p:nvPr/>
          </p:nvSpPr>
          <p:spPr>
            <a:xfrm>
              <a:off x="830576" y="143515"/>
              <a:ext cx="1920240" cy="1920240"/>
            </a:xfrm>
            <a:prstGeom prst="pie">
              <a:avLst>
                <a:gd name="adj1" fmla="val 9000000"/>
                <a:gd name="adj2" fmla="val 1620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Pie 4"/>
            <p:cNvSpPr/>
            <p:nvPr/>
          </p:nvSpPr>
          <p:spPr>
            <a:xfrm rot="14499087">
              <a:off x="1051559" y="555497"/>
              <a:ext cx="685800" cy="571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>
                  <a:solidFill>
                    <a:schemeClr val="bg1"/>
                  </a:solidFill>
                </a:rPr>
                <a:t>Springfield Policies</a:t>
              </a:r>
              <a:endParaRPr lang="en-US" sz="1100" kern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 rot="14439180">
            <a:off x="6595739" y="347338"/>
            <a:ext cx="1920240" cy="1920240"/>
            <a:chOff x="829133" y="148589"/>
            <a:chExt cx="1920240" cy="1920240"/>
          </a:xfrm>
        </p:grpSpPr>
        <p:sp>
          <p:nvSpPr>
            <p:cNvPr id="12" name="Pie 11"/>
            <p:cNvSpPr/>
            <p:nvPr/>
          </p:nvSpPr>
          <p:spPr>
            <a:xfrm>
              <a:off x="829133" y="148589"/>
              <a:ext cx="1920240" cy="1920240"/>
            </a:xfrm>
            <a:prstGeom prst="pie">
              <a:avLst>
                <a:gd name="adj1" fmla="val 9000000"/>
                <a:gd name="adj2" fmla="val 16200000"/>
              </a:avLst>
            </a:prstGeom>
            <a:solidFill>
              <a:srgbClr val="00B05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Pie 4"/>
            <p:cNvSpPr/>
            <p:nvPr/>
          </p:nvSpPr>
          <p:spPr>
            <a:xfrm rot="7318714">
              <a:off x="1051559" y="555497"/>
              <a:ext cx="685800" cy="5715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100" kern="1200" dirty="0" smtClean="0"/>
                <a:t>Springfield Policies</a:t>
              </a:r>
              <a:endParaRPr lang="en-US" sz="1100" kern="1200" dirty="0"/>
            </a:p>
          </p:txBody>
        </p:sp>
      </p:grpSp>
      <p:sp>
        <p:nvSpPr>
          <p:cNvPr id="14" name="Right Arrow 13"/>
          <p:cNvSpPr/>
          <p:nvPr/>
        </p:nvSpPr>
        <p:spPr>
          <a:xfrm>
            <a:off x="4267200" y="1143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5" name="Diagram 14"/>
          <p:cNvGraphicFramePr/>
          <p:nvPr/>
        </p:nvGraphicFramePr>
        <p:xfrm>
          <a:off x="3048000" y="4343400"/>
          <a:ext cx="3657600" cy="228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Rectangle 15"/>
          <p:cNvSpPr/>
          <p:nvPr/>
        </p:nvSpPr>
        <p:spPr>
          <a:xfrm>
            <a:off x="304800" y="381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1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943600" y="4572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2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648200" y="32766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124200" y="4343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3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14" grpId="0" animBg="1"/>
      <p:bldGraphic spid="15" grpId="0">
        <p:bldAsOne/>
      </p:bldGraphic>
      <p:bldP spid="16" grpId="0"/>
      <p:bldP spid="17" grpId="0"/>
      <p:bldP spid="18" grpId="0" animBg="1"/>
      <p:bldP spid="19" grpId="0"/>
    </p:bld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7421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993300"/>
      </a:accent6>
      <a:hlink>
        <a:srgbClr val="69240B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700</TotalTime>
  <Words>313</Words>
  <Application>Microsoft Office PowerPoint</Application>
  <PresentationFormat>On-screen Show (4:3)</PresentationFormat>
  <Paragraphs>97</Paragraphs>
  <Slides>12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College-Ready Writers Program</vt:lpstr>
      <vt:lpstr> Purpose/Non-Purpose</vt:lpstr>
      <vt:lpstr>Cyberbullying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hpayne</dc:creator>
  <cp:lastModifiedBy>hpayne</cp:lastModifiedBy>
  <cp:revision>35</cp:revision>
  <dcterms:created xsi:type="dcterms:W3CDTF">2013-10-29T02:09:46Z</dcterms:created>
  <dcterms:modified xsi:type="dcterms:W3CDTF">2013-10-31T23:29:52Z</dcterms:modified>
</cp:coreProperties>
</file>